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1" r:id="rId8"/>
    <p:sldId id="262" r:id="rId9"/>
    <p:sldId id="265" r:id="rId10"/>
    <p:sldId id="266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92" r:id="rId27"/>
    <p:sldId id="287" r:id="rId28"/>
    <p:sldId id="293" r:id="rId29"/>
    <p:sldId id="294" r:id="rId30"/>
    <p:sldId id="295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9601-DD3D-43BE-91F5-0E336E4AF1E2}" type="datetimeFigureOut">
              <a:rPr lang="fr-FR" smtClean="0"/>
              <a:pPr/>
              <a:t>03/09/2016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F061-E89A-4B80-BD56-81C82E6E73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9601-DD3D-43BE-91F5-0E336E4AF1E2}" type="datetimeFigureOut">
              <a:rPr lang="fr-FR" smtClean="0"/>
              <a:pPr/>
              <a:t>03/09/2016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F061-E89A-4B80-BD56-81C82E6E73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9601-DD3D-43BE-91F5-0E336E4AF1E2}" type="datetimeFigureOut">
              <a:rPr lang="fr-FR" smtClean="0"/>
              <a:pPr/>
              <a:t>03/09/2016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F061-E89A-4B80-BD56-81C82E6E73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9601-DD3D-43BE-91F5-0E336E4AF1E2}" type="datetimeFigureOut">
              <a:rPr lang="fr-FR" smtClean="0"/>
              <a:pPr/>
              <a:t>03/09/2016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F061-E89A-4B80-BD56-81C82E6E73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9601-DD3D-43BE-91F5-0E336E4AF1E2}" type="datetimeFigureOut">
              <a:rPr lang="fr-FR" smtClean="0"/>
              <a:pPr/>
              <a:t>03/09/2016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F061-E89A-4B80-BD56-81C82E6E73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9601-DD3D-43BE-91F5-0E336E4AF1E2}" type="datetimeFigureOut">
              <a:rPr lang="fr-FR" smtClean="0"/>
              <a:pPr/>
              <a:t>03/09/2016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F061-E89A-4B80-BD56-81C82E6E73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9601-DD3D-43BE-91F5-0E336E4AF1E2}" type="datetimeFigureOut">
              <a:rPr lang="fr-FR" smtClean="0"/>
              <a:pPr/>
              <a:t>03/09/2016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F061-E89A-4B80-BD56-81C82E6E73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9601-DD3D-43BE-91F5-0E336E4AF1E2}" type="datetimeFigureOut">
              <a:rPr lang="fr-FR" smtClean="0"/>
              <a:pPr/>
              <a:t>03/09/2016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F061-E89A-4B80-BD56-81C82E6E73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9601-DD3D-43BE-91F5-0E336E4AF1E2}" type="datetimeFigureOut">
              <a:rPr lang="fr-FR" smtClean="0"/>
              <a:pPr/>
              <a:t>03/09/2016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F061-E89A-4B80-BD56-81C82E6E73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9601-DD3D-43BE-91F5-0E336E4AF1E2}" type="datetimeFigureOut">
              <a:rPr lang="fr-FR" smtClean="0"/>
              <a:pPr/>
              <a:t>03/09/2016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F061-E89A-4B80-BD56-81C82E6E73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9601-DD3D-43BE-91F5-0E336E4AF1E2}" type="datetimeFigureOut">
              <a:rPr lang="fr-FR" smtClean="0"/>
              <a:pPr/>
              <a:t>03/09/2016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F061-E89A-4B80-BD56-81C82E6E73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49601-DD3D-43BE-91F5-0E336E4AF1E2}" type="datetimeFigureOut">
              <a:rPr lang="fr-FR" smtClean="0"/>
              <a:pPr/>
              <a:t>03/09/2016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FF061-E89A-4B80-BD56-81C82E6E73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jks.sportsregions.f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fr-FR" dirty="0" smtClean="0"/>
              <a:t>Créer votre compte sur le site Internet de l’AJKS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2348880"/>
            <a:ext cx="6400800" cy="1296144"/>
          </a:xfrm>
        </p:spPr>
        <p:txBody>
          <a:bodyPr/>
          <a:lstStyle/>
          <a:p>
            <a:r>
              <a:rPr lang="fr-FR" dirty="0" smtClean="0"/>
              <a:t>Rien de plus simple</a:t>
            </a:r>
          </a:p>
          <a:p>
            <a:r>
              <a:rPr lang="fr-FR" dirty="0" smtClean="0"/>
              <a:t>Suivez le guide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390111" y="4077072"/>
            <a:ext cx="64931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Le but de cette inscription est d’avoir sur notre site le maximum de </a:t>
            </a:r>
          </a:p>
          <a:p>
            <a:pPr algn="ctr"/>
            <a:r>
              <a:rPr lang="fr-FR" dirty="0" smtClean="0"/>
              <a:t>Judoka enregistré, pour les informer  (ainsi que vous, parents)</a:t>
            </a:r>
          </a:p>
          <a:p>
            <a:pPr algn="ctr"/>
            <a:r>
              <a:rPr lang="fr-FR" dirty="0" smtClean="0"/>
              <a:t>des différents rendez-vous au cours de la saison.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116632"/>
            <a:ext cx="6090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Remplissez la colonne de droite avec vos Nom, Prénom, E-mail </a:t>
            </a:r>
          </a:p>
          <a:p>
            <a:r>
              <a:rPr lang="fr-FR" dirty="0" smtClean="0"/>
              <a:t>&amp; deux fois votre Mot de passe</a:t>
            </a:r>
            <a:endParaRPr lang="fr-FR" dirty="0"/>
          </a:p>
        </p:txBody>
      </p:sp>
      <p:pic>
        <p:nvPicPr>
          <p:cNvPr id="5" name="Image 4" descr="Capture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836712"/>
            <a:ext cx="8856984" cy="5822647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116632"/>
            <a:ext cx="6090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Remplissez la colonne de droite avec vos Nom, Prénom, E-mail </a:t>
            </a:r>
          </a:p>
          <a:p>
            <a:r>
              <a:rPr lang="fr-FR" dirty="0" smtClean="0"/>
              <a:t>&amp; deux fois votre Mot de passe</a:t>
            </a:r>
            <a:endParaRPr lang="fr-FR" dirty="0"/>
          </a:p>
        </p:txBody>
      </p:sp>
      <p:pic>
        <p:nvPicPr>
          <p:cNvPr id="5" name="Image 4" descr="Capture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836712"/>
            <a:ext cx="8856984" cy="5832648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71600" y="116632"/>
            <a:ext cx="6090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Remplissez la colonne de droite avec vos Nom, Prénom, E-mail </a:t>
            </a:r>
          </a:p>
          <a:p>
            <a:r>
              <a:rPr lang="fr-FR" dirty="0" smtClean="0"/>
              <a:t>&amp; deux fois votre Mot de passe</a:t>
            </a:r>
            <a:endParaRPr lang="fr-FR" dirty="0"/>
          </a:p>
        </p:txBody>
      </p:sp>
      <p:pic>
        <p:nvPicPr>
          <p:cNvPr id="5" name="Image 4" descr="Capture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836712"/>
            <a:ext cx="8856984" cy="5812282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116632"/>
            <a:ext cx="6090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Remplissez la colonne de droite avec vos Nom, Prénom, E-mail </a:t>
            </a:r>
          </a:p>
          <a:p>
            <a:r>
              <a:rPr lang="fr-FR" dirty="0" smtClean="0"/>
              <a:t>&amp; deux fois votre Mot de passe</a:t>
            </a:r>
            <a:endParaRPr lang="fr-FR" dirty="0"/>
          </a:p>
        </p:txBody>
      </p:sp>
      <p:pic>
        <p:nvPicPr>
          <p:cNvPr id="6" name="Image 5" descr="Capture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1"/>
            <a:ext cx="8784976" cy="5797493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116632"/>
            <a:ext cx="6090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Remplissez la colonne de droite avec vos Nom, Prénom, E-mail </a:t>
            </a:r>
          </a:p>
          <a:p>
            <a:r>
              <a:rPr lang="fr-FR" dirty="0" smtClean="0"/>
              <a:t>&amp; deux fois votre Mot de passe</a:t>
            </a:r>
            <a:endParaRPr lang="fr-FR" dirty="0"/>
          </a:p>
        </p:txBody>
      </p:sp>
      <p:pic>
        <p:nvPicPr>
          <p:cNvPr id="5" name="Image 4" descr="Capture 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8784976" cy="5797492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116632"/>
            <a:ext cx="6090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Remplissez la colonne de droite avec vos Nom, Prénom, E-mail </a:t>
            </a:r>
          </a:p>
          <a:p>
            <a:r>
              <a:rPr lang="fr-FR" dirty="0" smtClean="0"/>
              <a:t>&amp; deux fois votre Mot de passe</a:t>
            </a:r>
            <a:endParaRPr lang="fr-FR" dirty="0"/>
          </a:p>
        </p:txBody>
      </p:sp>
      <p:pic>
        <p:nvPicPr>
          <p:cNvPr id="3" name="Image 2" descr="Capture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1"/>
            <a:ext cx="8784976" cy="5797493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116632"/>
            <a:ext cx="6090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Remplissez la colonne de droite avec vos Nom, Prénom, E-mail </a:t>
            </a:r>
          </a:p>
          <a:p>
            <a:r>
              <a:rPr lang="fr-FR" dirty="0" smtClean="0"/>
              <a:t>&amp; deux fois votre Mot de passe</a:t>
            </a:r>
            <a:endParaRPr lang="fr-FR" dirty="0"/>
          </a:p>
        </p:txBody>
      </p:sp>
      <p:pic>
        <p:nvPicPr>
          <p:cNvPr id="3" name="Image 2" descr="Capture 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8784976" cy="5797492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116632"/>
            <a:ext cx="6090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Remplissez la colonne de droite avec vos Nom, Prénom, E-mail </a:t>
            </a:r>
          </a:p>
          <a:p>
            <a:r>
              <a:rPr lang="fr-FR" dirty="0" smtClean="0"/>
              <a:t>&amp; deux fois votre Mot de passe</a:t>
            </a:r>
            <a:endParaRPr lang="fr-FR" dirty="0"/>
          </a:p>
        </p:txBody>
      </p:sp>
      <p:pic>
        <p:nvPicPr>
          <p:cNvPr id="3" name="Image 2" descr="Capture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1"/>
            <a:ext cx="8784976" cy="5797493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116632"/>
            <a:ext cx="6090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Remplissez la colonne de droite avec vos Nom, Prénom, E-mail </a:t>
            </a:r>
          </a:p>
          <a:p>
            <a:r>
              <a:rPr lang="fr-FR" dirty="0" smtClean="0"/>
              <a:t>&amp; deux fois votre Mot de passe</a:t>
            </a:r>
            <a:endParaRPr lang="fr-FR" dirty="0"/>
          </a:p>
        </p:txBody>
      </p:sp>
      <p:pic>
        <p:nvPicPr>
          <p:cNvPr id="3" name="Image 2" descr="Capture 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8784976" cy="5797492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116632"/>
            <a:ext cx="377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Cliquez enfin sur CREER UN COMPTE </a:t>
            </a:r>
            <a:endParaRPr lang="fr-FR" dirty="0"/>
          </a:p>
        </p:txBody>
      </p:sp>
      <p:pic>
        <p:nvPicPr>
          <p:cNvPr id="3" name="Image 2" descr="Capture 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8784976" cy="5797492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836712"/>
            <a:ext cx="8820472" cy="584319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788024" y="395372"/>
            <a:ext cx="284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3"/>
              </a:rPr>
              <a:t>http://ajks.sportsregions.fr/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71600" y="116632"/>
            <a:ext cx="4771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Ouvrez la page d’accueil de notre site dans votre </a:t>
            </a:r>
          </a:p>
          <a:p>
            <a:r>
              <a:rPr lang="fr-FR" dirty="0"/>
              <a:t>Navigateur internet à l’adresse suivante : 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8784977" cy="583264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71600" y="116632"/>
            <a:ext cx="377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Cliquez enfin sur CREER UN COMPTE </a:t>
            </a:r>
            <a:endParaRPr lang="fr-FR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116632"/>
            <a:ext cx="377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Cliquez enfin sur CREER UN COMPTE </a:t>
            </a:r>
            <a:endParaRPr lang="fr-FR" dirty="0"/>
          </a:p>
        </p:txBody>
      </p:sp>
      <p:pic>
        <p:nvPicPr>
          <p:cNvPr id="3" name="Image 2" descr="Capture 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8784976" cy="5797492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8784977" cy="583264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71600" y="116632"/>
            <a:ext cx="377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Cliquez enfin sur CREER UN COMPTE </a:t>
            </a:r>
            <a:endParaRPr lang="fr-FR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71600" y="116632"/>
            <a:ext cx="4431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fois connecté, Cliquez  sur  </a:t>
            </a:r>
            <a:r>
              <a:rPr lang="fr-FR" dirty="0" smtClean="0">
                <a:solidFill>
                  <a:srgbClr val="FF0000"/>
                </a:solidFill>
              </a:rPr>
              <a:t>Espace Perso</a:t>
            </a:r>
            <a:r>
              <a:rPr lang="fr-FR" dirty="0" smtClean="0"/>
              <a:t> </a:t>
            </a:r>
            <a:endParaRPr lang="fr-FR" dirty="0"/>
          </a:p>
        </p:txBody>
      </p:sp>
      <p:pic>
        <p:nvPicPr>
          <p:cNvPr id="4" name="Image 3" descr="Capture 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969" y="836713"/>
            <a:ext cx="7669447" cy="5842697"/>
          </a:xfrm>
          <a:prstGeom prst="rect">
            <a:avLst/>
          </a:prstGeo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116632"/>
            <a:ext cx="750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Vous pouvez maintenant compléter votre </a:t>
            </a:r>
            <a:r>
              <a:rPr lang="fr-FR" dirty="0" smtClean="0">
                <a:solidFill>
                  <a:srgbClr val="FF0000"/>
                </a:solidFill>
              </a:rPr>
              <a:t>profil : </a:t>
            </a:r>
            <a:r>
              <a:rPr lang="fr-FR" dirty="0" smtClean="0"/>
              <a:t>date de </a:t>
            </a:r>
            <a:r>
              <a:rPr lang="fr-FR" dirty="0" smtClean="0"/>
              <a:t>naissance du Judoka</a:t>
            </a:r>
            <a:r>
              <a:rPr lang="fr-FR" dirty="0" smtClean="0"/>
              <a:t> </a:t>
            </a:r>
            <a:endParaRPr lang="fr-FR" dirty="0"/>
          </a:p>
        </p:txBody>
      </p:sp>
      <p:pic>
        <p:nvPicPr>
          <p:cNvPr id="4" name="Image 3" descr="Capture 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7704855" cy="5832648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116632"/>
            <a:ext cx="563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Vous pouvez maintenant compléter votre </a:t>
            </a:r>
            <a:r>
              <a:rPr lang="fr-FR" dirty="0" smtClean="0">
                <a:solidFill>
                  <a:srgbClr val="FF0000"/>
                </a:solidFill>
              </a:rPr>
              <a:t>profil</a:t>
            </a:r>
            <a:r>
              <a:rPr lang="fr-FR" dirty="0" smtClean="0"/>
              <a:t>  : Adresse</a:t>
            </a:r>
            <a:endParaRPr lang="fr-FR" dirty="0"/>
          </a:p>
        </p:txBody>
      </p:sp>
      <p:pic>
        <p:nvPicPr>
          <p:cNvPr id="4" name="Image 3" descr="Capture 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5"/>
            <a:ext cx="7704856" cy="5904656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116632"/>
            <a:ext cx="6790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L’adresse secondaire </a:t>
            </a:r>
            <a:r>
              <a:rPr lang="fr-FR" dirty="0" smtClean="0"/>
              <a:t>: si vous avez ouvert le compte pour votre enfant,</a:t>
            </a:r>
          </a:p>
          <a:p>
            <a:r>
              <a:rPr lang="fr-FR" dirty="0" smtClean="0"/>
              <a:t>Mettez la votre pour avoir une copie de ses informations Club</a:t>
            </a:r>
            <a:endParaRPr lang="fr-FR" dirty="0"/>
          </a:p>
        </p:txBody>
      </p:sp>
      <p:pic>
        <p:nvPicPr>
          <p:cNvPr id="4" name="Image 3" descr="Capture 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7716238" cy="5905153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116632"/>
            <a:ext cx="618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Vous pouvez maintenant compléter votre </a:t>
            </a:r>
            <a:r>
              <a:rPr lang="fr-FR" dirty="0" smtClean="0">
                <a:solidFill>
                  <a:srgbClr val="FF0000"/>
                </a:solidFill>
              </a:rPr>
              <a:t>profil</a:t>
            </a:r>
            <a:r>
              <a:rPr lang="fr-FR" dirty="0" smtClean="0"/>
              <a:t>  : confidentialité</a:t>
            </a:r>
            <a:endParaRPr lang="fr-FR" dirty="0"/>
          </a:p>
        </p:txBody>
      </p:sp>
      <p:pic>
        <p:nvPicPr>
          <p:cNvPr id="5" name="Image 4" descr="Capture 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7704856" cy="589574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116632"/>
            <a:ext cx="6758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Vous pouvez maintenant compléter votre </a:t>
            </a:r>
            <a:r>
              <a:rPr lang="fr-FR" dirty="0" smtClean="0">
                <a:solidFill>
                  <a:srgbClr val="FF0000"/>
                </a:solidFill>
              </a:rPr>
              <a:t>profil</a:t>
            </a:r>
            <a:r>
              <a:rPr lang="fr-FR" dirty="0" smtClean="0"/>
              <a:t>  : et même une photo </a:t>
            </a:r>
          </a:p>
          <a:p>
            <a:r>
              <a:rPr lang="fr-FR" dirty="0" smtClean="0"/>
              <a:t>choisie depuis votre ordinateur</a:t>
            </a:r>
            <a:endParaRPr lang="fr-FR" dirty="0"/>
          </a:p>
        </p:txBody>
      </p:sp>
      <p:pic>
        <p:nvPicPr>
          <p:cNvPr id="4" name="Image 3" descr="Capture 1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7698943" cy="5903162"/>
          </a:xfrm>
          <a:prstGeom prst="rect">
            <a:avLst/>
          </a:prstGeom>
        </p:spPr>
      </p:pic>
    </p:spTree>
  </p:cSld>
  <p:clrMapOvr>
    <a:masterClrMapping/>
  </p:clrMapOvr>
  <p:transition advTm="5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116632"/>
            <a:ext cx="6758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Vous pouvez maintenant compléter votre </a:t>
            </a:r>
            <a:r>
              <a:rPr lang="fr-FR" dirty="0" smtClean="0">
                <a:solidFill>
                  <a:srgbClr val="FF0000"/>
                </a:solidFill>
              </a:rPr>
              <a:t>profil</a:t>
            </a:r>
            <a:r>
              <a:rPr lang="fr-FR" dirty="0" smtClean="0"/>
              <a:t>  : et même une photo </a:t>
            </a:r>
          </a:p>
          <a:p>
            <a:r>
              <a:rPr lang="fr-FR" dirty="0" smtClean="0"/>
              <a:t>choisie depuis votre ordinateur</a:t>
            </a:r>
            <a:endParaRPr lang="fr-FR" dirty="0"/>
          </a:p>
        </p:txBody>
      </p:sp>
      <p:pic>
        <p:nvPicPr>
          <p:cNvPr id="4" name="Image 3" descr="Capture 1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5"/>
            <a:ext cx="7704856" cy="5904656"/>
          </a:xfrm>
          <a:prstGeom prst="rect">
            <a:avLst/>
          </a:prstGeom>
        </p:spPr>
      </p:pic>
    </p:spTree>
  </p:cSld>
  <p:clrMapOvr>
    <a:masterClrMapping/>
  </p:clrMapOvr>
  <p:transition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836712"/>
            <a:ext cx="8820472" cy="584319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71600" y="116632"/>
            <a:ext cx="3812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Cliquez sur la partie en haut à gauche :</a:t>
            </a:r>
            <a:endParaRPr lang="fr-FR" dirty="0"/>
          </a:p>
          <a:p>
            <a:r>
              <a:rPr lang="fr-FR" dirty="0" smtClean="0"/>
              <a:t>« Se connecter »</a:t>
            </a:r>
            <a:endParaRPr lang="fr-FR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116632"/>
            <a:ext cx="6758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Vous pouvez maintenant compléter votre </a:t>
            </a:r>
            <a:r>
              <a:rPr lang="fr-FR" dirty="0" smtClean="0">
                <a:solidFill>
                  <a:srgbClr val="FF0000"/>
                </a:solidFill>
              </a:rPr>
              <a:t>profil</a:t>
            </a:r>
            <a:r>
              <a:rPr lang="fr-FR" dirty="0" smtClean="0"/>
              <a:t>  : et même une photo </a:t>
            </a:r>
          </a:p>
          <a:p>
            <a:r>
              <a:rPr lang="fr-FR" dirty="0" smtClean="0"/>
              <a:t>choisie depuis votre ordinateur</a:t>
            </a:r>
            <a:endParaRPr lang="fr-FR" dirty="0"/>
          </a:p>
        </p:txBody>
      </p:sp>
      <p:pic>
        <p:nvPicPr>
          <p:cNvPr id="4" name="Image 3" descr="Capture 1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7704856" cy="5924880"/>
          </a:xfrm>
          <a:prstGeom prst="rect">
            <a:avLst/>
          </a:prstGeom>
        </p:spPr>
      </p:pic>
    </p:spTree>
  </p:cSld>
  <p:clrMapOvr>
    <a:masterClrMapping/>
  </p:clrMapOvr>
  <p:transition advTm="4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71600" y="116632"/>
            <a:ext cx="7888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Vous pouvez maintenant compléter votre </a:t>
            </a:r>
            <a:r>
              <a:rPr lang="fr-FR" dirty="0" smtClean="0">
                <a:solidFill>
                  <a:srgbClr val="FF0000"/>
                </a:solidFill>
              </a:rPr>
              <a:t>profil</a:t>
            </a:r>
            <a:r>
              <a:rPr lang="fr-FR" dirty="0" smtClean="0"/>
              <a:t>  : Modification de votre connexion</a:t>
            </a:r>
            <a:endParaRPr lang="fr-FR" dirty="0"/>
          </a:p>
        </p:txBody>
      </p:sp>
      <p:pic>
        <p:nvPicPr>
          <p:cNvPr id="5" name="Image 4" descr="Capture 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5"/>
            <a:ext cx="7704856" cy="5904655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116632"/>
            <a:ext cx="529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tout moment vous pourrez Supprimer votre compte </a:t>
            </a:r>
            <a:endParaRPr lang="fr-FR" dirty="0"/>
          </a:p>
        </p:txBody>
      </p:sp>
      <p:pic>
        <p:nvPicPr>
          <p:cNvPr id="4" name="Image 3" descr="Capture 1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7704856" cy="5904656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116632"/>
            <a:ext cx="675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la fin de vos diverses mises à jour, n’oubliez pas d’enregistrer celle-ci</a:t>
            </a:r>
            <a:endParaRPr lang="fr-FR" dirty="0"/>
          </a:p>
        </p:txBody>
      </p:sp>
      <p:pic>
        <p:nvPicPr>
          <p:cNvPr id="4" name="Image 3" descr="Capture 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3"/>
            <a:ext cx="7704856" cy="5908061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fr-FR" dirty="0" smtClean="0"/>
              <a:t>Bonne inscription !!</a:t>
            </a:r>
            <a:endParaRPr lang="fr-F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116632"/>
            <a:ext cx="3812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Cliquez sur la partie en haut à gauche :</a:t>
            </a:r>
            <a:endParaRPr lang="fr-FR" dirty="0"/>
          </a:p>
          <a:p>
            <a:r>
              <a:rPr lang="fr-FR" dirty="0" smtClean="0"/>
              <a:t>« Se connecter »</a:t>
            </a:r>
            <a:endParaRPr lang="fr-FR" dirty="0"/>
          </a:p>
        </p:txBody>
      </p:sp>
      <p:pic>
        <p:nvPicPr>
          <p:cNvPr id="3" name="Image 2" descr="Captur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836712"/>
            <a:ext cx="8856984" cy="5867379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836712"/>
            <a:ext cx="8856984" cy="586737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71600" y="116632"/>
            <a:ext cx="3812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Cliquez sur la partie en haut à gauche :</a:t>
            </a:r>
            <a:endParaRPr lang="fr-FR" dirty="0"/>
          </a:p>
          <a:p>
            <a:r>
              <a:rPr lang="fr-FR" dirty="0" smtClean="0"/>
              <a:t>« Se connecter »</a:t>
            </a:r>
            <a:endParaRPr lang="fr-FR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16632"/>
            <a:ext cx="3812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Cliquez sur la partie en haut à gauche :</a:t>
            </a:r>
            <a:endParaRPr lang="fr-FR" dirty="0"/>
          </a:p>
          <a:p>
            <a:r>
              <a:rPr lang="fr-FR" dirty="0" smtClean="0"/>
              <a:t>« Se connecter »</a:t>
            </a:r>
            <a:endParaRPr lang="fr-FR" dirty="0"/>
          </a:p>
        </p:txBody>
      </p:sp>
      <p:pic>
        <p:nvPicPr>
          <p:cNvPr id="5" name="Image 4" descr="Captur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836712"/>
            <a:ext cx="8856984" cy="5867379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836712"/>
            <a:ext cx="8856984" cy="586737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71600" y="116632"/>
            <a:ext cx="3812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Cliquez sur la partie en haut à gauche :</a:t>
            </a:r>
            <a:endParaRPr lang="fr-FR" dirty="0"/>
          </a:p>
          <a:p>
            <a:r>
              <a:rPr lang="fr-FR" dirty="0" smtClean="0"/>
              <a:t>« Se connecter »</a:t>
            </a:r>
            <a:endParaRPr lang="fr-FR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116632"/>
            <a:ext cx="3812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Cliquez sur la partie en haut à gauche :</a:t>
            </a:r>
            <a:endParaRPr lang="fr-FR" dirty="0"/>
          </a:p>
          <a:p>
            <a:r>
              <a:rPr lang="fr-FR" dirty="0" smtClean="0"/>
              <a:t>« Se connecter »</a:t>
            </a:r>
            <a:endParaRPr lang="fr-FR" dirty="0"/>
          </a:p>
        </p:txBody>
      </p:sp>
      <p:pic>
        <p:nvPicPr>
          <p:cNvPr id="3" name="Image 2" descr="Captur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836712"/>
            <a:ext cx="8856984" cy="5867379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116632"/>
            <a:ext cx="6090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Remplissez la colonne de droite avec vos Nom, Prénom, E-mail </a:t>
            </a:r>
          </a:p>
          <a:p>
            <a:r>
              <a:rPr lang="fr-FR" dirty="0" smtClean="0"/>
              <a:t>&amp; deux fois votre Mot de passe</a:t>
            </a:r>
            <a:endParaRPr lang="fr-FR" dirty="0"/>
          </a:p>
        </p:txBody>
      </p:sp>
      <p:pic>
        <p:nvPicPr>
          <p:cNvPr id="4" name="Image 3" descr="Capture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814365"/>
            <a:ext cx="8856984" cy="5854995"/>
          </a:xfrm>
          <a:prstGeom prst="rect">
            <a:avLst/>
          </a:prstGeom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434</Words>
  <Application>Microsoft Office PowerPoint</Application>
  <PresentationFormat>Affichage à l'écran (4:3)</PresentationFormat>
  <Paragraphs>61</Paragraphs>
  <Slides>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Créer votre compte sur le site Internet de l’AJKS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Bonne inscription 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Crer votre compte sur le site Internet de l’AJKS</dc:title>
  <dc:creator>Sylvain BRANGBOUR</dc:creator>
  <cp:lastModifiedBy>Sylvain BRANGBOUR</cp:lastModifiedBy>
  <cp:revision>36</cp:revision>
  <dcterms:created xsi:type="dcterms:W3CDTF">2016-08-27T17:13:55Z</dcterms:created>
  <dcterms:modified xsi:type="dcterms:W3CDTF">2016-09-03T17:14:58Z</dcterms:modified>
</cp:coreProperties>
</file>